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43"/>
  </p:normalViewPr>
  <p:slideViewPr>
    <p:cSldViewPr snapToGrid="0">
      <p:cViewPr varScale="1">
        <p:scale>
          <a:sx n="105" d="100"/>
          <a:sy n="105" d="100"/>
        </p:scale>
        <p:origin x="7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A5DC7-2A0D-0D4C-A829-D747DBD53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BE4A7D-618B-5780-6F58-4A8BEF421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6BF666-4850-84DF-460D-22926BB9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06B499-BC32-FC9B-2AAB-048BFC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7A4226-9230-76C9-D10B-0516C067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962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99F05-1265-748B-1207-FD7F01DB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E5B1DE-8E1C-1DA0-3425-D8403EC1F7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D6094-BB5C-3380-D9C3-9E02BC02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EA3E30-A66D-D391-85C3-23FE6126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737EFE-D470-F3CF-489B-1852960BC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50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9D2442-C358-E9A3-EEC8-D29BFCF46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12ADC5-5590-4514-7775-77602DFA6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DC626-5EA5-4EC3-3E45-3D4067EAD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6E1223-85F5-0889-31D1-44DE22F1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2CD8A7-0256-D52A-B578-1A7C90AC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138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39030-57AF-D93C-2BF2-AEB5401C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1152D-A967-13BF-52C3-52A2884B5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FAD5F-889D-1265-456B-E528C0EB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EB8BA6-3AFF-F472-C865-3A4793D14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2E7040-47B0-05CA-D48D-DA628A83B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848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C45D1-E623-D408-6745-4C04441AD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077F83-58B0-5DE5-E019-EDA58E14A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C9A23E-49DC-3407-ACD7-B2724BC6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D557B-A562-BF83-2AA9-3F9DF5AC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3AAC29-4DD4-9964-6266-D250A9FA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49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F2AA2-B4C4-0BF7-19AC-88326E1B1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7019E6-A7A3-FA41-EBD1-8B2311C25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448949-AEA9-F375-8841-E0DC082D7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F87E48-C72D-ADA0-D060-D76D41B2B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1C414C-1A49-9245-B562-BA7DC1C6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D7B18C-1FE6-C708-AF04-DCFC58FB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168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46E4B-D2BB-E8F5-A23E-F7D495B8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8E868B-4133-51B3-BCF0-8A555B56A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1DEC5B-7079-9F40-C234-26C1586AD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199BA7-3C2A-671F-A2A9-354C2B7DD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BD764F-DB5F-47C6-9B07-923F12E44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6BD576-17E8-4F2A-3787-4E433FAF4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EFECE8-2F92-3F00-8FCF-FDA72D22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CD0FC3-8FA3-B161-6B61-EB8CD1BA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8336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0C941-7182-4768-4120-D9137B69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3C34C90-1FAB-B011-054C-AC7085867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C28BC9-7969-6178-E18F-2D535F1A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1C3F37-6F62-60A6-AB6B-331B4702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165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F04EF9-17CD-3CEF-71C8-D50A5C3D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E6F741-6056-FC6E-DDD2-6C580E44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CCAD4D-AF25-5AA1-8D88-1A4B5F745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84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33403-2949-564B-CC17-285A181C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2CC3E8-9E12-911C-80E0-A3CE3A837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03148C-D040-F965-D8C4-193255E9E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EEDB34-893B-8B98-B9B6-7AEE7451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869E06-7A0A-0BB0-4589-AD55C6E0F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B88052-8868-D08F-ED23-EF74C4FB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559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C4E5D-82E0-658E-FC99-79D29ED2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ACF8F4-C9DD-B7F8-B838-4A67E5672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069B1-5D93-8C09-3A6E-EBD10CF24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9FCEA1-8C07-467E-3E1E-29613E993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B8FC52-66B7-A92F-81CD-BFD23923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D43D3E-72FA-E34B-4D77-E2A60101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749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16146-6773-29B6-D811-D447F90D2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7E6193-D157-405A-949C-9CFF0F9F5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833FE0-38B9-DDD7-B593-0CAA74554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9C63E-A8C0-BB49-876D-F79C09CA0F97}" type="datetimeFigureOut">
              <a:rPr lang="ru-UA" smtClean="0"/>
              <a:t>27.10.2024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08DFC5-5F54-A85E-18FE-7F9801AD3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52C67-FC8B-39E1-DAF5-DBA052650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15142-EB9B-CA4B-ADD2-3369AD97AE4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2676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961E1C-7FED-4D6A-A009-861CFB3DA972}"/>
              </a:ext>
            </a:extLst>
          </p:cNvPr>
          <p:cNvSpPr txBox="1"/>
          <p:nvPr/>
        </p:nvSpPr>
        <p:spPr>
          <a:xfrm>
            <a:off x="1602287" y="575854"/>
            <a:ext cx="87358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Звіт </a:t>
            </a:r>
          </a:p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 участь викладачів та здобувачів</a:t>
            </a:r>
          </a:p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кафедри фізичної терапії та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ерготерапії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Зимовій школі з оздоровчого туризму </a:t>
            </a:r>
          </a:p>
          <a:p>
            <a:pPr algn="ctr"/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HEALTH TOURISM </a:t>
            </a:r>
          </a:p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7 по 11 жовтня 2024 року </a:t>
            </a:r>
          </a:p>
          <a:p>
            <a:pPr algn="ctr"/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базі університету  </a:t>
            </a:r>
          </a:p>
          <a:p>
            <a:pPr algn="ctr"/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Deggendorf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</a:p>
          <a:p>
            <a:pPr algn="ctr"/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Campus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Rottal-Inn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(Німеччина)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77A252-94D4-85D4-3D8E-C8D93A034364}"/>
              </a:ext>
            </a:extLst>
          </p:cNvPr>
          <p:cNvSpPr txBox="1"/>
          <p:nvPr/>
        </p:nvSpPr>
        <p:spPr>
          <a:xfrm>
            <a:off x="1832974" y="5361511"/>
            <a:ext cx="89268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Доповідає: завідувачка кафедри фізичної терапії та </a:t>
            </a:r>
            <a:r>
              <a:rPr lang="uk-UA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ерготерапії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професорка Оксана ЛАВРИКОВА</a:t>
            </a:r>
          </a:p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Викладач: </a:t>
            </a:r>
            <a:r>
              <a:rPr lang="uk-UA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доцентка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кафедри фізичної терапії та </a:t>
            </a:r>
            <a:r>
              <a:rPr lang="uk-UA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ерготерапії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ВАСИЛЬЄВА </a:t>
            </a:r>
          </a:p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Здобувачі: Тетяна ЯКУШОВА, Марина ФІНЬКОВА, Діана МАЛОЗЬОМОВА, Євгенія КРИВОНОС, Єлизавета БАРСУК</a:t>
            </a:r>
          </a:p>
        </p:txBody>
      </p:sp>
    </p:spTree>
    <p:extLst>
      <p:ext uri="{BB962C8B-B14F-4D97-AF65-F5344CB8AC3E}">
        <p14:creationId xmlns:p14="http://schemas.microsoft.com/office/powerpoint/2010/main" val="950643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8BAC2E-4789-E81C-1675-1169F8023289}"/>
              </a:ext>
            </a:extLst>
          </p:cNvPr>
          <p:cNvSpPr txBox="1"/>
          <p:nvPr/>
        </p:nvSpPr>
        <p:spPr>
          <a:xfrm>
            <a:off x="777485" y="751344"/>
            <a:ext cx="75156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В перший день</a:t>
            </a:r>
            <a:r>
              <a:rPr lang="en-US" sz="2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uk-UA" sz="2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Зимової школи для учасників заходу було проведено дві лекції провідними викладачами університету </a:t>
            </a:r>
            <a:r>
              <a:rPr lang="uk-UA" sz="2000" b="0" i="0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Деггендорфа</a:t>
            </a:r>
            <a:r>
              <a:rPr lang="uk-UA" sz="2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на тему розвитку </a:t>
            </a:r>
            <a:r>
              <a:rPr lang="en-US" sz="2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Wellness and SPA </a:t>
            </a:r>
            <a:r>
              <a:rPr lang="uk-UA" sz="2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індустрії в Баварії, після яких команди демонстрували своє домашнє завдання у вигляді презентацій. Після цього університетські команди були розділені на інтернаціональні команди.</a:t>
            </a:r>
            <a:endParaRPr lang="uk-UA" sz="2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-webkit-standar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A62B8-55FE-ECE6-8629-A4EBDAB5CA86}"/>
              </a:ext>
            </a:extLst>
          </p:cNvPr>
          <p:cNvSpPr txBox="1"/>
          <p:nvPr/>
        </p:nvSpPr>
        <p:spPr>
          <a:xfrm>
            <a:off x="4425863" y="4235256"/>
            <a:ext cx="77661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Для знайомства студентів та створення дружньої атмосфери було проведено </a:t>
            </a:r>
          </a:p>
          <a:p>
            <a:pPr algn="ctr"/>
            <a:r>
              <a:rPr lang="uk-UA" sz="3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Т</a:t>
            </a:r>
            <a:r>
              <a:rPr lang="en" sz="3000" b="0" i="0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eam</a:t>
            </a:r>
            <a:r>
              <a:rPr lang="en" sz="3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building</a:t>
            </a:r>
            <a:r>
              <a:rPr lang="uk-UA" sz="30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з різноманітними змаганнями.</a:t>
            </a:r>
            <a:endParaRPr lang="uk-UA" sz="3000" b="0" i="0" u="none" strike="noStrike" dirty="0">
              <a:solidFill>
                <a:schemeClr val="accent1">
                  <a:lumMod val="50000"/>
                </a:schemeClr>
              </a:solidFill>
              <a:effectLst/>
              <a:latin typeface="-webkit-standard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51948E-E0EE-26F9-3170-C41C08591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98" y="2805829"/>
            <a:ext cx="2973801" cy="38267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8EC191-3670-1D7A-5176-7717A19F9F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588"/>
          <a:stretch/>
        </p:blipFill>
        <p:spPr>
          <a:xfrm rot="5400000">
            <a:off x="8429982" y="101557"/>
            <a:ext cx="3060861" cy="31270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5540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E8D459-B2DC-87FC-DB97-8E409FAF0056}"/>
              </a:ext>
            </a:extLst>
          </p:cNvPr>
          <p:cNvSpPr txBox="1"/>
          <p:nvPr/>
        </p:nvSpPr>
        <p:spPr>
          <a:xfrm>
            <a:off x="412605" y="5382534"/>
            <a:ext cx="113729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ровели практичне заняття  у фізіотерапевтичному відділенні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SPA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комплексу в місті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Бад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Бірнбаху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Наша команда   крім того, що мали можливість ознайомитися з матеріально-технічною базою закладу також були інтегровані у реабілітаційний  та фізіотерапевтичний процес: приймали участь в проведенні занять з </a:t>
            </a:r>
            <a:r>
              <a:rPr lang="uk-UA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акватерапії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для дітей з батьками. Вивчали досвід організації терапевтичних процедур для неповносправних осіб та ознайомилися з принципами використання універсального дизайну в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SPA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-центрах.</a:t>
            </a:r>
            <a:r>
              <a:rPr lang="ru-UA" sz="2800" dirty="0">
                <a:effectLst/>
              </a:rPr>
              <a:t>  </a:t>
            </a:r>
            <a:endParaRPr lang="uk-UA" sz="280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21327-B4F2-8702-5DE7-3F39BDF95846}"/>
              </a:ext>
            </a:extLst>
          </p:cNvPr>
          <p:cNvSpPr txBox="1"/>
          <p:nvPr/>
        </p:nvSpPr>
        <p:spPr>
          <a:xfrm>
            <a:off x="287750" y="90471"/>
            <a:ext cx="116165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другий день учасники </a:t>
            </a:r>
            <a:r>
              <a:rPr lang="uk-UA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мали нагоду відвідати фізіотерапевтичне відділення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комплексу в місті </a:t>
            </a:r>
            <a:r>
              <a:rPr lang="uk-UA" sz="28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БадБірнбах</a:t>
            </a:r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Ознайомилися з новітніми технологіями, які використовуються закладом.</a:t>
            </a:r>
            <a:endParaRPr lang="ru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6C8918-4454-DF29-7768-178E72542E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09"/>
          <a:stretch/>
        </p:blipFill>
        <p:spPr>
          <a:xfrm>
            <a:off x="186475" y="1582003"/>
            <a:ext cx="2279991" cy="2665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979838-F156-443E-25C8-324F1084B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430" y="1460999"/>
            <a:ext cx="2279991" cy="303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BCE807-656B-41F8-8B68-7C481F91B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377" y="1475466"/>
            <a:ext cx="1997148" cy="266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B34672-D79D-CF24-F637-07C58EEC62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063"/>
          <a:stretch/>
        </p:blipFill>
        <p:spPr>
          <a:xfrm>
            <a:off x="5958906" y="2919249"/>
            <a:ext cx="4175605" cy="231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FF9F38B-165C-CE6C-EE2D-4212CB4F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889" b="19295"/>
          <a:stretch/>
        </p:blipFill>
        <p:spPr>
          <a:xfrm>
            <a:off x="1282857" y="3622007"/>
            <a:ext cx="3087344" cy="154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85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961927-6C89-39E5-648C-3C3CA9715B29}"/>
              </a:ext>
            </a:extLst>
          </p:cNvPr>
          <p:cNvSpPr txBox="1"/>
          <p:nvPr/>
        </p:nvSpPr>
        <p:spPr>
          <a:xfrm>
            <a:off x="128044" y="149959"/>
            <a:ext cx="119359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жовтня Ярмарка вакансій. </a:t>
            </a:r>
          </a:p>
          <a:p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Студенти мали нагоду поспілкуватися з представниками провідних оздоровчих закладів Німеччини з приводу працевлаштування та стажування.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B2A91-133E-4249-B904-03513FDE752D}"/>
              </a:ext>
            </a:extLst>
          </p:cNvPr>
          <p:cNvSpPr txBox="1"/>
          <p:nvPr/>
        </p:nvSpPr>
        <p:spPr>
          <a:xfrm>
            <a:off x="128044" y="4537473"/>
            <a:ext cx="93197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отримали детальну інформацію від роботодавців про оздоровчі програми, інфраструктуру закладів та умови стажування та працевлаштування. Та ознайомилися з новітніми  напрямками в сфері оздоровчого туризму.</a:t>
            </a:r>
            <a:endParaRPr lang="ru-UA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0F5748-BD07-C278-FE85-E3A0732BE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679973"/>
            <a:ext cx="3190831" cy="239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C7A9E7-5639-3811-C6F4-D78B805C7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100" y="4391625"/>
            <a:ext cx="1737312" cy="231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B0C287-8CDF-EB33-96C4-2DF94855E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317" y="1999331"/>
            <a:ext cx="3190833" cy="239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0BA1E7-5EAC-2F3B-8A51-D9166EB9C4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854"/>
          <a:stretch/>
        </p:blipFill>
        <p:spPr>
          <a:xfrm>
            <a:off x="8223336" y="1597028"/>
            <a:ext cx="3517036" cy="231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63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259961-6362-0884-2824-72444922FDB3}"/>
              </a:ext>
            </a:extLst>
          </p:cNvPr>
          <p:cNvSpPr txBox="1"/>
          <p:nvPr/>
        </p:nvSpPr>
        <p:spPr>
          <a:xfrm>
            <a:off x="381000" y="117432"/>
            <a:ext cx="1143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жовтня</a:t>
            </a:r>
          </a:p>
          <a:p>
            <a:pPr algn="ctr"/>
            <a:r>
              <a:rPr lang="uk-UA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Інтернаціональні команди продов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над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розробкою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презентації  оздоровчого центру своєї мрії із додатковими видами діяльності для  активного проведення часу поза оздоровчим центром. Для цього 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використано метод роботи з  конструктором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для візуалізації та деталізації </a:t>
            </a:r>
            <a:r>
              <a:rPr lang="uk-UA" sz="240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70FB49-5676-0EDB-D6B5-457978D6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9" y="2331940"/>
            <a:ext cx="2104957" cy="28066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B9A435-90C2-8719-C6EC-0B5BD7D1E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751"/>
          <a:stretch/>
        </p:blipFill>
        <p:spPr>
          <a:xfrm>
            <a:off x="2453340" y="3429000"/>
            <a:ext cx="2353264" cy="31215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4F9A47-4F06-74A6-0F80-B08FB2190200}"/>
              </a:ext>
            </a:extLst>
          </p:cNvPr>
          <p:cNvSpPr txBox="1"/>
          <p:nvPr/>
        </p:nvSpPr>
        <p:spPr>
          <a:xfrm>
            <a:off x="9982200" y="5956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A75C71-C1BD-8CF2-C5D8-060ECC2CC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844" y="2480030"/>
            <a:ext cx="2451578" cy="25097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54646F0-8E59-D6D8-6500-981E6E5E1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89930" y="4124516"/>
            <a:ext cx="2847291" cy="21354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1E3FEA-BCA1-A0F9-F6B5-1652CA4BB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646488" y="2639793"/>
            <a:ext cx="2685696" cy="20142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99853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E06469-7B73-88AE-F844-8A284DEEF8E5}"/>
              </a:ext>
            </a:extLst>
          </p:cNvPr>
          <p:cNvSpPr txBox="1"/>
          <p:nvPr/>
        </p:nvSpPr>
        <p:spPr>
          <a:xfrm>
            <a:off x="457200" y="228600"/>
            <a:ext cx="11518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жовтня останній день Зимової школи</a:t>
            </a:r>
          </a:p>
          <a:p>
            <a:pPr algn="ctr"/>
            <a:r>
              <a:rPr lang="uk-UA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Інтернаціональні команди захищали свої роботи у вигляді презентацій та відповідали на запитання інших учасників.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33324D-9A61-EAFE-33E8-B9C529E75A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2" t="12035" r="18962" b="10043"/>
          <a:stretch/>
        </p:blipFill>
        <p:spPr>
          <a:xfrm>
            <a:off x="6503245" y="4619625"/>
            <a:ext cx="2501055" cy="2009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98D3DF-9223-485B-FA05-8A2D6471F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0" y="4619625"/>
            <a:ext cx="2679700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9CE43D-64BC-0A37-5B44-8C92FA1E10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49"/>
          <a:stretch/>
        </p:blipFill>
        <p:spPr>
          <a:xfrm>
            <a:off x="457200" y="1703047"/>
            <a:ext cx="229252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8E49BB-F24C-D602-05CA-9FB8E1E6B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872" y="1703046"/>
            <a:ext cx="200025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CE379C-AB3C-2329-DF82-6F10BEF3D9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771"/>
          <a:stretch/>
        </p:blipFill>
        <p:spPr>
          <a:xfrm>
            <a:off x="5714352" y="1791164"/>
            <a:ext cx="2501055" cy="2578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4705D4-3FEE-3AFD-08CE-A7B775C51FC9}"/>
              </a:ext>
            </a:extLst>
          </p:cNvPr>
          <p:cNvSpPr txBox="1"/>
          <p:nvPr/>
        </p:nvSpPr>
        <p:spPr>
          <a:xfrm>
            <a:off x="304800" y="4797287"/>
            <a:ext cx="5995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Також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 мали можливість відвідати</a:t>
            </a:r>
            <a:r>
              <a:rPr lang="ru-UA" sz="2400" dirty="0">
                <a:solidFill>
                  <a:schemeClr val="accent1">
                    <a:lumMod val="50000"/>
                  </a:schemeClr>
                </a:solidFill>
              </a:rPr>
              <a:t> один з корпусів університету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Technische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Hochschule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Deggendorf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. Також побачити і попрацювати з новітніми технологіями. </a:t>
            </a:r>
            <a:r>
              <a:rPr lang="ru-UA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95F0596-7181-FB3E-6021-0CAAB0791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0915" y="1814104"/>
            <a:ext cx="3295185" cy="2444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45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C84D1C-78F0-3F67-173B-5706CFE68264}"/>
              </a:ext>
            </a:extLst>
          </p:cNvPr>
          <p:cNvSpPr txBox="1"/>
          <p:nvPr/>
        </p:nvSpPr>
        <p:spPr>
          <a:xfrm>
            <a:off x="2299264" y="359683"/>
            <a:ext cx="7094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UA" sz="7200" b="1" dirty="0">
                <a:solidFill>
                  <a:schemeClr val="accent1">
                    <a:lumMod val="50000"/>
                  </a:schemeClr>
                </a:solidFill>
              </a:rPr>
              <a:t>ДЯКУЮ ЗА УВАГУ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A34E1-F668-5BA8-9652-872048CCC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421" y="1692534"/>
            <a:ext cx="6595157" cy="494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152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375</Words>
  <Application>Microsoft Macintosh PowerPoint</Application>
  <PresentationFormat>Широкоэкранный</PresentationFormat>
  <Paragraphs>28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-webkit-standard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Єлизавета Барсук</dc:creator>
  <cp:lastModifiedBy>Оксана Лаврикова</cp:lastModifiedBy>
  <cp:revision>3</cp:revision>
  <dcterms:created xsi:type="dcterms:W3CDTF">2024-10-22T12:38:14Z</dcterms:created>
  <dcterms:modified xsi:type="dcterms:W3CDTF">2024-10-27T13:27:15Z</dcterms:modified>
</cp:coreProperties>
</file>